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5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2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339E-DCDC-4099-B7B5-EDCBD59993F9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4D68-A979-4A43-BB7C-7017BEDF9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90811"/>
            <a:ext cx="5114924" cy="3836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12243"/>
            <a:ext cx="4829175" cy="3621881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036801"/>
              </p:ext>
            </p:extLst>
          </p:nvPr>
        </p:nvGraphicFramePr>
        <p:xfrm>
          <a:off x="2798763" y="369888"/>
          <a:ext cx="5929312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5925852" imgH="2325343" progId="Word.Document.12">
                  <p:embed/>
                </p:oleObj>
              </mc:Choice>
              <mc:Fallback>
                <p:oleObj name="Document" r:id="rId5" imgW="5925852" imgH="2325343" progId="Word.Document.12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98763" y="369888"/>
                        <a:ext cx="5929312" cy="231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27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20972" r="-370" b="1250"/>
          <a:stretch/>
        </p:blipFill>
        <p:spPr>
          <a:xfrm>
            <a:off x="5969876" y="306163"/>
            <a:ext cx="6064469" cy="6289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/>
          <a:stretch/>
        </p:blipFill>
        <p:spPr>
          <a:xfrm>
            <a:off x="441435" y="3289384"/>
            <a:ext cx="5053541" cy="3305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662" y="872359"/>
            <a:ext cx="3142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Занятие с врачом – травматологом     </a:t>
            </a:r>
            <a:r>
              <a:rPr lang="ru-RU" sz="2000" dirty="0" err="1"/>
              <a:t>Габуевым</a:t>
            </a:r>
            <a:r>
              <a:rPr lang="ru-RU" sz="2000" dirty="0"/>
              <a:t> Т.</a:t>
            </a:r>
          </a:p>
        </p:txBody>
      </p:sp>
    </p:spTree>
    <p:extLst>
      <p:ext uri="{BB962C8B-B14F-4D97-AF65-F5344CB8AC3E}">
        <p14:creationId xmlns:p14="http://schemas.microsoft.com/office/powerpoint/2010/main" val="192006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916" t="22361" r="4688" b="14305"/>
          <a:stretch/>
        </p:blipFill>
        <p:spPr>
          <a:xfrm>
            <a:off x="214920" y="3514724"/>
            <a:ext cx="5713205" cy="3105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1389"/>
          <a:stretch/>
        </p:blipFill>
        <p:spPr>
          <a:xfrm>
            <a:off x="285748" y="247650"/>
            <a:ext cx="5571547" cy="286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4625" y="571500"/>
            <a:ext cx="4867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Брейн</a:t>
            </a:r>
            <a:r>
              <a:rPr lang="ru-RU" sz="2000" dirty="0"/>
              <a:t>-ринг по биологии </a:t>
            </a:r>
          </a:p>
          <a:p>
            <a:pPr algn="ctr"/>
            <a:r>
              <a:rPr lang="ru-RU" sz="2000" dirty="0"/>
              <a:t>для команд учащихся </a:t>
            </a:r>
          </a:p>
          <a:p>
            <a:pPr algn="ctr"/>
            <a:r>
              <a:rPr lang="ru-RU" sz="2000" dirty="0"/>
              <a:t>девятых классов школ 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err="1"/>
              <a:t>Алагирского</a:t>
            </a:r>
            <a:r>
              <a:rPr lang="ru-RU" sz="2000" dirty="0"/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9476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6" y="3604518"/>
            <a:ext cx="5138911" cy="2890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7" y="3565524"/>
            <a:ext cx="5277556" cy="2968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7" y="-667476"/>
            <a:ext cx="5254977" cy="295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174" y="514350"/>
            <a:ext cx="4981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Занятие по теме </a:t>
            </a:r>
          </a:p>
          <a:p>
            <a:pPr algn="ctr"/>
            <a:r>
              <a:rPr lang="ru-RU" sz="2000" dirty="0"/>
              <a:t>«Электрокардиограмма и его анализ»</a:t>
            </a:r>
          </a:p>
          <a:p>
            <a:pPr algn="ctr"/>
            <a:r>
              <a:rPr lang="ru-RU" sz="2000" dirty="0"/>
              <a:t> с учащимися профильного химико-биологического класса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879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2</cp:revision>
  <dcterms:created xsi:type="dcterms:W3CDTF">2025-01-22T13:46:53Z</dcterms:created>
  <dcterms:modified xsi:type="dcterms:W3CDTF">2025-01-22T15:12:02Z</dcterms:modified>
</cp:coreProperties>
</file>